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TRUNCATE TABLE statement is used to remove all records from a table or set of tables in PostgreSQL. It performs the same function as a DELETE statement without a WHERE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TRUNCATE [ONLY] 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 </a:t>
            </a:r>
          </a:p>
          <a:p>
            <a:r>
              <a:rPr lang="en-US" dirty="0">
                <a:latin typeface="+mj-lt"/>
              </a:rPr>
              <a:t>[ CASCADE | RESTRICT] 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TRUNCATE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TRUNCATE TABLE statement is used to remove all records from a table or set of tables in PostgreSQL. It performs the same function as a DELETE statement without a WHERE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269727"/>
            <a:ext cx="75520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TRUNCATE TABLE </a:t>
            </a:r>
            <a:r>
              <a:rPr lang="en-US" dirty="0" smtClean="0">
                <a:latin typeface="+mj-lt"/>
              </a:rPr>
              <a:t>Customer_20_60;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Same as</a:t>
            </a:r>
          </a:p>
          <a:p>
            <a:r>
              <a:rPr lang="en-US" dirty="0">
                <a:latin typeface="+mj-lt"/>
              </a:rPr>
              <a:t>DELETE FROM </a:t>
            </a:r>
            <a:r>
              <a:rPr lang="en-US" dirty="0">
                <a:latin typeface="+mj-lt"/>
              </a:rPr>
              <a:t>Customer_20_60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5516</TotalTime>
  <Words>97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TRUNCATE</vt:lpstr>
      <vt:lpstr>TRUNCATE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109</cp:revision>
  <dcterms:created xsi:type="dcterms:W3CDTF">2018-09-26T08:50:40Z</dcterms:created>
  <dcterms:modified xsi:type="dcterms:W3CDTF">2018-12-31T07:51:48Z</dcterms:modified>
</cp:coreProperties>
</file>